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75bbec4f394531" /><Relationship Type="http://schemas.openxmlformats.org/officeDocument/2006/relationships/extended-properties" Target="/docProps/app.xml" Id="Rd162e9de992942c4" /><Relationship Type="http://schemas.openxmlformats.org/officeDocument/2006/relationships/officeDocument" Target="/ppt/presentation.xml" Id="R77be4471b43344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6c1d2670d14c55"/>
  </p:sldMasterIdLst>
  <p:notesMasterIdLst>
    <p:notesMasterId xmlns:r="http://schemas.openxmlformats.org/officeDocument/2006/relationships" r:id="R8889e069fb7d4ee5"/>
  </p:notesMasterIdLst>
  <p:sldIdLst>
    <p:sldId xmlns:r="http://schemas.openxmlformats.org/officeDocument/2006/relationships" id="256" r:id="R80812bfa4a4441fe"/>
    <p:sldId xmlns:r="http://schemas.openxmlformats.org/officeDocument/2006/relationships" id="257" r:id="Rcc040f3855304fe1"/>
    <p:sldId xmlns:r="http://schemas.openxmlformats.org/officeDocument/2006/relationships" id="258" r:id="Rc9efa4c1fe9641d9"/>
    <p:sldId xmlns:r="http://schemas.openxmlformats.org/officeDocument/2006/relationships" id="259" r:id="Rf6b5757e68f34ee5"/>
    <p:sldId xmlns:r="http://schemas.openxmlformats.org/officeDocument/2006/relationships" id="260" r:id="Rc6f922f93a6049a5"/>
    <p:sldId xmlns:r="http://schemas.openxmlformats.org/officeDocument/2006/relationships" id="261" r:id="Re8cd389b7a894588"/>
    <p:sldId xmlns:r="http://schemas.openxmlformats.org/officeDocument/2006/relationships" id="262" r:id="R33ec271497cf4456"/>
    <p:sldId xmlns:r="http://schemas.openxmlformats.org/officeDocument/2006/relationships" id="263" r:id="R1c60bd611d9542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8a77ff7a044df8" /><Relationship Type="http://schemas.openxmlformats.org/officeDocument/2006/relationships/slideMaster" Target="/ppt/slideMasters/slideMaster1.xml" Id="R1e6c1d2670d14c55" /><Relationship Type="http://schemas.openxmlformats.org/officeDocument/2006/relationships/notesMaster" Target="/ppt/notesMasters/notesMaster1.xml" Id="R8889e069fb7d4ee5" /><Relationship Type="http://schemas.openxmlformats.org/officeDocument/2006/relationships/presProps" Target="/ppt/presProps.xml" Id="Ra03fa64e60954269" /><Relationship Type="http://schemas.openxmlformats.org/officeDocument/2006/relationships/tableStyles" Target="/ppt/tableStyles.xml" Id="Re11006d51f754fe1" /><Relationship Type="http://schemas.openxmlformats.org/officeDocument/2006/relationships/slide" Target="/ppt/slides/slide1.xml" Id="R80812bfa4a4441fe" /><Relationship Type="http://schemas.openxmlformats.org/officeDocument/2006/relationships/slide" Target="/ppt/slides/slide2.xml" Id="Rcc040f3855304fe1" /><Relationship Type="http://schemas.openxmlformats.org/officeDocument/2006/relationships/slide" Target="/ppt/slides/slide3.xml" Id="Rc9efa4c1fe9641d9" /><Relationship Type="http://schemas.openxmlformats.org/officeDocument/2006/relationships/slide" Target="/ppt/slides/slide4.xml" Id="Rf6b5757e68f34ee5" /><Relationship Type="http://schemas.openxmlformats.org/officeDocument/2006/relationships/slide" Target="/ppt/slides/slide5.xml" Id="Rc6f922f93a6049a5" /><Relationship Type="http://schemas.openxmlformats.org/officeDocument/2006/relationships/slide" Target="/ppt/slides/slide6.xml" Id="Re8cd389b7a894588" /><Relationship Type="http://schemas.openxmlformats.org/officeDocument/2006/relationships/slide" Target="/ppt/slides/slide7.xml" Id="R33ec271497cf4456" /><Relationship Type="http://schemas.openxmlformats.org/officeDocument/2006/relationships/slide" Target="/ppt/slides/slide8.xml" Id="R1c60bd611d9542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f95f8686674b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9ef363b0104870" /><Relationship Type="http://schemas.openxmlformats.org/officeDocument/2006/relationships/notesMaster" Target="/ppt/notesMasters/notesMaster1.xml" Id="R4c7f2132925a41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cc311885194681" /><Relationship Type="http://schemas.openxmlformats.org/officeDocument/2006/relationships/notesMaster" Target="/ppt/notesMasters/notesMaster1.xml" Id="Re1179f2ba3b640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b9d4a2baf4485b" /><Relationship Type="http://schemas.openxmlformats.org/officeDocument/2006/relationships/notesMaster" Target="/ppt/notesMasters/notesMaster1.xml" Id="Rc3876feebb0340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4f170a81234903" /><Relationship Type="http://schemas.openxmlformats.org/officeDocument/2006/relationships/notesMaster" Target="/ppt/notesMasters/notesMaster1.xml" Id="R39e2a7fd972540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0cf42754ec4c6e" /><Relationship Type="http://schemas.openxmlformats.org/officeDocument/2006/relationships/notesMaster" Target="/ppt/notesMasters/notesMaster1.xml" Id="Rb242996112bf47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1fc064c0cd4795" /><Relationship Type="http://schemas.openxmlformats.org/officeDocument/2006/relationships/notesMaster" Target="/ppt/notesMasters/notesMaster1.xml" Id="R3a20660ef7eb41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03f1809eaa4634" /><Relationship Type="http://schemas.openxmlformats.org/officeDocument/2006/relationships/notesMaster" Target="/ppt/notesMasters/notesMaster1.xml" Id="R45b8ed68452049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6b61e3a51e401b" /><Relationship Type="http://schemas.openxmlformats.org/officeDocument/2006/relationships/notesMaster" Target="/ppt/notesMasters/notesMaster1.xml" Id="R5137157851744d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근거: Miri docs/INTENT.md, docs/DESIGN.md RELEASE01/02, docs/STATUS.md 및 apps/web/lib/marketing-release.json (2026.09.29). 출시 준비 소개 자료이며 실Push·전국완전제공·선정/지급을 주장하지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0d81d8e72e47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93243a5f324e27" /><Relationship Type="http://schemas.openxmlformats.org/officeDocument/2006/relationships/slideLayout" Target="/ppt/slideLayouts/slideLayout1.xml" Id="Ra591a08d629f4a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91a08d629f4a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a3fddc4494680" /><Relationship Type="http://schemas.openxmlformats.org/officeDocument/2006/relationships/notesSlide" Target="/ppt/notesSlides/notesSlide1.xml" Id="Re97a5a2adcd641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ccd8c367e4432" /><Relationship Type="http://schemas.openxmlformats.org/officeDocument/2006/relationships/notesSlide" Target="/ppt/notesSlides/notesSlide2.xml" Id="Rb498f09ba1fc43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7573b78494e46" /><Relationship Type="http://schemas.openxmlformats.org/officeDocument/2006/relationships/notesSlide" Target="/ppt/notesSlides/notesSlide3.xml" Id="R36273c2b185440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7e1ba767a48d4" /><Relationship Type="http://schemas.openxmlformats.org/officeDocument/2006/relationships/notesSlide" Target="/ppt/notesSlides/notesSlide4.xml" Id="Rd6dc797bb85140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05bb29cd0f4247" /><Relationship Type="http://schemas.openxmlformats.org/officeDocument/2006/relationships/notesSlide" Target="/ppt/notesSlides/notesSlide5.xml" Id="R7df984426c6249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0de0df69a4059" /><Relationship Type="http://schemas.openxmlformats.org/officeDocument/2006/relationships/notesSlide" Target="/ppt/notesSlides/notesSlide6.xml" Id="Ref1a50c7213844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e699f042541ae" /><Relationship Type="http://schemas.openxmlformats.org/officeDocument/2006/relationships/notesSlide" Target="/ppt/notesSlides/notesSlide7.xml" Id="R0d282513b8d3400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a16f052104441" /><Relationship Type="http://schemas.openxmlformats.org/officeDocument/2006/relationships/notesSlide" Target="/ppt/notesSlides/notesSlide8.xml" Id="Rdce56bd5aa514b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3D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3B4F5-3CFE-4A15-9606-21C6F2E3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MIRI  /  INTRODUCTION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C62A0-7F3C-425A-89B9-A1BF1A9F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E26C6-2C4C-4C31-9C15-E7AD7714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6338F4-D89C-405E-9D07-59AE5E19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668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0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60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내게 필요한</a:t>
            </a:r>
          </a:p>
          <a:p xmlns:a="http://schemas.openxmlformats.org/drawingml/2006/main">
            <a:pPr>
              <a:defRPr sz="60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60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발견. 미리.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BC42DA-CDD1-40CE-A9A5-9AB32908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70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생활은 나누고, 정보는 나에게 맞추고.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97C66-C821-4473-88BD-C3869A9E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3870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10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양육지원 · 주거비지원 · 창업지원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00E6A-9E24-4153-8A05-3EE6F7B6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530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80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관심 있는 생활과 내 조건에서 출발하는 지원 공고 서비스</a:t>
            </a:r>
          </a:p>
        </p:txBody>
      </p:sp>
    </p:spTree>
    <p:extLst>
      <p:ext uri="{BB962C8B-B14F-4D97-AF65-F5344CB8AC3E}">
        <p14:creationId xmlns:p14="http://schemas.microsoft.com/office/powerpoint/2010/main" val="2373458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7531A-ACE9-48CE-85B5-8611C82A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MIRI  /  WHY MIRI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3B4A1-E0F7-4272-9E42-FE01AD81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6D3607-882F-4031-96EA-4C1F95E7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6B71C1-BCAF-49FC-B995-A27C4CF5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"/>
            <a:ext cx="10477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같은 공고도,</a:t>
            </a:r>
          </a:p>
          <a:p xmlns:a="http://schemas.openxmlformats.org/drawingml/2006/main">
            <a:pPr>
              <a:def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내 상황에 따라 다르니까.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4FD676-6B88-4C60-8B09-932B410C4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19425"/>
            <a:ext cx="104775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5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아이를 돌보면서 월세 지원을 찾고,</a:t>
            </a:r>
          </a:p>
          <a:p xmlns:a="http://schemas.openxmlformats.org/drawingml/2006/main">
            <a:pPr>
              <a:defRPr sz="25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5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창업도 준비하는 사람에게.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23BA5-5AC7-4606-B343-44A1C284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71975"/>
            <a:ext cx="10477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10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생활의 관심은 함께 고르고, 공고의 조건은 따로 확인해요.</a:t>
            </a:r>
          </a:p>
          <a:p xmlns:a="http://schemas.openxmlformats.org/drawingml/2006/main">
            <a:pPr>
              <a:defRPr sz="210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10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내가 알려준 지역·단계·조건을 바탕으로 필요한 정보를 좁혀요.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033291-F79E-4D4B-9EE4-4E118B7C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91175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87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모르는 조건은 미확인으로 남기고 공식 근거를 함께 살펴요.</a:t>
            </a:r>
          </a:p>
        </p:txBody>
      </p:sp>
    </p:spTree>
    <p:extLst>
      <p:ext uri="{BB962C8B-B14F-4D97-AF65-F5344CB8AC3E}">
        <p14:creationId xmlns:p14="http://schemas.microsoft.com/office/powerpoint/2010/main" val="1181035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E667C-F973-4DEB-A1D4-8905DCD1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MIRI  /  FOCUS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9E768A-AE48-410B-8A15-1BB48C8C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38B611-7D20-4C8A-9BD7-D28E78E3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53DBC-2930-455D-86A2-3505E718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57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5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양육지원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2D2CA-42EB-4F03-9FF5-D36A4916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8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아이를 돌보는 지금, 우리 지역의 지원은?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5E0653-2E4E-4BF3-9253-14A73785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24225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양육비·돌봄비용 등 공식 지원 공고를 살펴봐요.</a:t>
            </a:r>
          </a:p>
          <a:p xmlns:a="http://schemas.openxmlformats.org/drawingml/2006/main">
            <a:pPr>
              <a:def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지역과 아이·가구 조건을 공고별로 확인해요.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355AC-DD9C-4F9B-AAD4-8DF9931D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4345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025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rPr>
              <a:t>거주 지역 · 아이 단계 · 공고별 가구 조건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1E405F-354F-45E5-BAAF-FDE743E9B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7212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72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관심 선택을 임신·수급 사실로 해석하지 않아요.</a:t>
            </a:r>
          </a:p>
        </p:txBody>
      </p:sp>
    </p:spTree>
    <p:extLst>
      <p:ext uri="{BB962C8B-B14F-4D97-AF65-F5344CB8AC3E}">
        <p14:creationId xmlns:p14="http://schemas.microsoft.com/office/powerpoint/2010/main" val="7920959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9175F3-F6A9-4FA5-8C8C-EAACFD8E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MIRI  /  FOCUS 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AF87B-04FF-454F-A8AE-B49ADE6B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4C3B13-E936-486F-9DDA-616D89B1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200900-1336-4CC7-93EB-091F397F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57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5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주거비지원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0DCCD-0A61-4E84-B64D-0E3FDC4A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8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월세와 이사 비용, 어떤 지원을 살펴볼까?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25D8A-1FAA-46D1-96B4-950F53EE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24225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임차료·이사비·전세피해 등 지원 목적을 구분해요.</a:t>
            </a:r>
          </a:p>
          <a:p xmlns:a="http://schemas.openxmlformats.org/drawingml/2006/main">
            <a:pPr>
              <a:def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지역과 모집 회차가 다른 공고는 따로 확인해요.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E4131-BCEA-40EB-AF90-CC7EE75D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4345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025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rPr>
              <a:t>거주 지역 · 지원 목적 · 공고별 주거 조건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16F2E-BCD7-48C5-B70D-B746FD82E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7212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72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청약 당첨이나 대출·지원금 수령을 보장하지 않아요.</a:t>
            </a:r>
          </a:p>
        </p:txBody>
      </p:sp>
    </p:spTree>
    <p:extLst>
      <p:ext uri="{BB962C8B-B14F-4D97-AF65-F5344CB8AC3E}">
        <p14:creationId xmlns:p14="http://schemas.microsoft.com/office/powerpoint/2010/main" val="6443531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7A267-C2B6-408F-9404-527AA8DD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MIRI  /  FOCUS 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F95B9-660B-4EF4-8B9D-A3055097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567B8A-5EB7-4E7B-9D3F-4A9F0C11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45B8E-D448-4A19-A79C-660E58F3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57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5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창업지원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FEF32-93AA-4B00-BBC8-C4519C316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8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창업을 준비하는 나에게, 어떤 공고가 맞을까?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1C078-C6CB-4623-816E-1FEFC517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24225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예비·기창업을 나누고 업력·업종을 살펴봐요.</a:t>
            </a:r>
          </a:p>
          <a:p xmlns:a="http://schemas.openxmlformats.org/drawingml/2006/main">
            <a:pPr>
              <a:def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거주지와 현재·예정 사업장 지역은 따로 확인해요.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02D0B-179E-4C84-AF03-7EF718A7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4345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025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rPr>
              <a:t>창업 단계 · 사업장 지역 · 업력 · 업종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BF2267-428D-4676-8BD0-ADB5EB41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7212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725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사업장 조건을 거주지로 대신 판단하지 않아요.</a:t>
            </a:r>
          </a:p>
        </p:txBody>
      </p:sp>
    </p:spTree>
    <p:extLst>
      <p:ext uri="{BB962C8B-B14F-4D97-AF65-F5344CB8AC3E}">
        <p14:creationId xmlns:p14="http://schemas.microsoft.com/office/powerpoint/2010/main" val="16836343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0C8CB-CC72-495C-8559-204D806F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MIRI  /  FIND. CHECK. TALK.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729676-BAED-476C-9684-869607AD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74F58-1B9F-4ACD-BBDE-1CF7D132D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A7A01-C04C-4ED7-A47A-5629E9CF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36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발견 뒤의 행동도 이어지도록.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A6F5F-72E3-4433-846C-682408C1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81250"/>
            <a:ext cx="647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2AE71A-4753-4A19-8115-4234FA70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241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4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내 조건에서 공고 발견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AEFB2-CBA7-4419-B871-2F2CCA96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09875"/>
            <a:ext cx="981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875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맞춤 알림과 관심 공고에서 필요한 내용을 찾아요.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1394F-53E7-489F-8A8C-C3049907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43300"/>
            <a:ext cx="647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330B69-F96D-4976-99A3-CB754134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4861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4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공식 공고·신청처 확인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E7314-EBF9-49E2-BBB5-99245A08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971925"/>
            <a:ext cx="981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875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대상·기간·방법을 확인하고 제공기관으로 이동해요.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0C1A5-6B34-4F23-A731-823AA7E7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05350"/>
            <a:ext cx="647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1">
                <a:solidFill>
                  <a:srgbClr val="00B77A"/>
                </a:solidFill>
                <a:latin typeface="NanumSquareRound"/>
                <a:ea typeface="NanumSquareRound"/>
                <a:cs typeface="NanumSquareRound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39DE8-7C66-4E52-A922-B67FBB15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482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40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같은 공고에서 대화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BD097C-F154-4EC9-874F-BB989F49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33975"/>
            <a:ext cx="981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875" b="0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질문과 답글을 해당 공고·회차에서 나눠요.</a:t>
            </a:r>
          </a:p>
        </p:txBody>
      </p:sp>
    </p:spTree>
    <p:extLst>
      <p:ext uri="{BB962C8B-B14F-4D97-AF65-F5344CB8AC3E}">
        <p14:creationId xmlns:p14="http://schemas.microsoft.com/office/powerpoint/2010/main" val="206112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05D65-10A2-4F0C-B452-BFF6F01E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MIRI  /  YOUR CHOICE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F1CE2-2ACD-4BD9-97FA-4BEC19C8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37A596-8081-4912-AA19-E53A5458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5D9D9-1CB9-4E9B-B4DA-AABB9027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6680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내가 알려준 만큼,</a:t>
            </a:r>
          </a:p>
          <a:p xmlns:a="http://schemas.openxmlformats.org/drawingml/2006/main">
            <a:pPr>
              <a:def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40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필요한 순간에.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A0A8A-6CAF-4D84-8EFD-876ADCC3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33725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01   관심 선택으로 민감한 상태를 추정하지 않아요.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8E9CF2-9CE4-4322-8EA1-BCF1B3B8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02   처음부터 모든 개인정보를 요구하지 않아요.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A0386-4540-4D5E-BAD2-0FFB6849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72025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250" b="1">
                <a:solidFill>
                  <a:srgbClr val="073D2C"/>
                </a:solidFill>
                <a:latin typeface="NanumSquareRound"/>
                <a:ea typeface="NanumSquareRound"/>
                <a:cs typeface="NanumSquareRound"/>
              </a:rPr>
              <a:t>03   관련 공고와 최종 신청 자격을 구분해요.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8EBAC-5089-436E-AE37-0E7106F3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800" b="0">
                <a:solidFill>
                  <a:srgbClr val="536B60"/>
                </a:solidFill>
                <a:latin typeface="NanumSquareRound"/>
                <a:ea typeface="NanumSquareRound"/>
                <a:cs typeface="NanumSquareRound"/>
              </a:rPr>
              <a:t>선정·지급은 제공기관의 공식 기준과 심사에 따라 달라요.</a:t>
            </a:r>
          </a:p>
        </p:txBody>
      </p:sp>
    </p:spTree>
    <p:extLst>
      <p:ext uri="{BB962C8B-B14F-4D97-AF65-F5344CB8AC3E}">
        <p14:creationId xmlns:p14="http://schemas.microsoft.com/office/powerpoint/2010/main" val="18520658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3D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3C3B6-AB1F-429C-A6BF-29ABEC23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MIRI  /  LET’S MEET MIRI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D8902-CC05-4107-A71F-86329D19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서비스 출시 준비 중 · 2026.09.29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9E804-C795-41E1-B9B6-3E94CC47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50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CD666-8625-47DD-ACD7-E53FDCDF4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0763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36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필요한 발견을 준비하고 있어요.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42B7BB-2BC2-4DDD-A7EB-55757219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5745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550" b="1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기본 기능은 무료로 제공하는 방향입니다.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07C6D-164F-420C-B2C9-54F002FF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24225"/>
            <a:ext cx="10477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95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현재 개발 환경에서 공고 탐색·조건 비교·저장 등을 검증하고 있어요.</a:t>
            </a:r>
          </a:p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950" b="0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휴대폰 Push·공고 대화·실기기와 지역별 품질은 출시 전 확인해요.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5A1DE-F23B-4C4E-90A9-E73C9559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815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1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대외 문의   hello@miriapps.com</a:t>
            </a:r>
          </a:p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2100" b="1">
                <a:solidFill>
                  <a:srgbClr val="FFFFFF"/>
                </a:solidFill>
                <a:latin typeface="NanumSquareRound"/>
                <a:ea typeface="NanumSquareRound"/>
                <a:cs typeface="NanumSquareRound"/>
              </a:rPr>
              <a:t>고객지원   help@miriapps.com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9FBA17-554C-446E-9622-61B071A08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674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defRPr>
            </a:pPr>
            <a:r>
              <a:rPr sz="1350" b="0">
                <a:solidFill>
                  <a:srgbClr val="D5FF73"/>
                </a:solidFill>
                <a:latin typeface="NanumSquareRound"/>
                <a:ea typeface="NanumSquareRound"/>
                <a:cs typeface="NanumSquareRound"/>
              </a:rPr>
              <a:t>미리는 독립 브랜드입니다. NAVER의 계열사·공식 제휴를 뜻하지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21423001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2026-09-29T01:23:37.6890000Z</dcterms:created>
  <dcterms:modified xsi:type="dcterms:W3CDTF">2026-09-29T01:23:37.6890000Z</dcterms:modified>
</coreProperties>
</file>